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7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25" r:id="rId40"/>
    <p:sldId id="326" r:id="rId41"/>
    <p:sldId id="327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>
      <p:cViewPr varScale="1">
        <p:scale>
          <a:sx n="120" d="100"/>
          <a:sy n="120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87B58-7BBD-1F2D-4B92-78F4C32861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1ACF991-B8FE-960B-7EB6-A5A7FC546A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C68CD9-74DD-5849-6312-7BBEED5B2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41324-ED32-A842-BABB-81C34A619E60}" type="datetimeFigureOut">
              <a:rPr kumimoji="1" lang="ko-KR" altLang="en-US" smtClean="0"/>
              <a:t>2025. 8. 4.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F750F5-A8FA-4581-FCAC-F4076D11A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68EF1D-D8B1-6BA5-5DF3-19DFA82C2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32F30-DFDA-0547-A22F-D945554C59D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4744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788335-EE93-B093-6263-6FFC9FEE9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BBBDC0-698D-BDBA-52F5-4A029C067F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AF0670-D509-47A7-54C7-F04661EB9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41324-ED32-A842-BABB-81C34A619E60}" type="datetimeFigureOut">
              <a:rPr kumimoji="1" lang="ko-KR" altLang="en-US" smtClean="0"/>
              <a:t>2025. 8. 4.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5DA7F9-0F6B-E2B9-A373-B6E140FB7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CE4E4D-3254-0361-87EF-A6F6E6AC1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32F30-DFDA-0547-A22F-D945554C59D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6738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E285A35-3AE9-883B-816F-C535156C77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095A39-8882-4ED3-984C-B269AC76EF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EC68D9-E430-4A82-BB81-AD13E6711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41324-ED32-A842-BABB-81C34A619E60}" type="datetimeFigureOut">
              <a:rPr kumimoji="1" lang="ko-KR" altLang="en-US" smtClean="0"/>
              <a:t>2025. 8. 4.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CE2E42-5BF9-A2EA-2EE9-2C107C98C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63A1B9-6757-AE2C-E611-B6233748A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32F30-DFDA-0547-A22F-D945554C59D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0474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1ACB84-CFE1-1F14-1644-704C3DD45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37B98F-1455-DDCD-960A-8F764614D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0D291C-9BFB-1242-3F07-A0BFF8D93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41324-ED32-A842-BABB-81C34A619E60}" type="datetimeFigureOut">
              <a:rPr kumimoji="1" lang="ko-KR" altLang="en-US" smtClean="0"/>
              <a:t>2025. 8. 4.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613D94-C81D-2B35-619F-884E9368B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53FE57-61EE-3CB9-73AC-2AEAB837B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32F30-DFDA-0547-A22F-D945554C59D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37322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7FC8E3-9050-3388-EB9B-BC5A43323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1D4BFB-CAF8-27DF-59C8-B29078FDD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78A5BC-C81B-321B-BE4C-52B5DE8F6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41324-ED32-A842-BABB-81C34A619E60}" type="datetimeFigureOut">
              <a:rPr kumimoji="1" lang="ko-KR" altLang="en-US" smtClean="0"/>
              <a:t>2025. 8. 4.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0B190C-FC25-68D2-6349-CA839D1E5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7DD0-B3AF-F692-89B8-9A9A11D0D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32F30-DFDA-0547-A22F-D945554C59D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4684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66B8B7-C90A-BFCB-F7B7-5125E2B3B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07336B-7D84-B832-7463-7E667AC908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FF5325-0639-F92E-E7B1-468E8ABE23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0D2A73-DADC-A7E8-3218-B90AE20B8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41324-ED32-A842-BABB-81C34A619E60}" type="datetimeFigureOut">
              <a:rPr kumimoji="1" lang="ko-KR" altLang="en-US" smtClean="0"/>
              <a:t>2025. 8. 4.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DD1E6A-0510-F391-B25A-E15E1A8BC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1233F7-A302-2578-A604-0E2583EBB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32F30-DFDA-0547-A22F-D945554C59D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7442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DD7D3F-3344-BCD2-E2F7-FDC2AC7CB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20A3ED-0EAB-90CC-1EF7-B162DEDB3D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26B6A3-2418-867B-76B3-2CB1582119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F74019-5A08-6229-C981-8B1EACD2A1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F137CEF-01D6-07F6-FE20-7DC31D2DA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8C4192B-6CBB-5FC1-91A9-1A9581379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41324-ED32-A842-BABB-81C34A619E60}" type="datetimeFigureOut">
              <a:rPr kumimoji="1" lang="ko-KR" altLang="en-US" smtClean="0"/>
              <a:t>2025. 8. 4.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C6B9766-AC17-EDA5-2272-22789732C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0D5B58E-C937-5FA3-C362-8F6F6C210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32F30-DFDA-0547-A22F-D945554C59D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2173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8613F8-23FD-F563-5662-10476224D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3F4FAA-EC04-BB68-ACF3-BE81C15D5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41324-ED32-A842-BABB-81C34A619E60}" type="datetimeFigureOut">
              <a:rPr kumimoji="1" lang="ko-KR" altLang="en-US" smtClean="0"/>
              <a:t>2025. 8. 4.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AFC3A3E-F7FC-B02A-F5A1-32BBFFC7F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94B9ED-EA01-A4C2-E99D-6363ED153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32F30-DFDA-0547-A22F-D945554C59D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62339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2CE99C3-4634-6FD1-4BFF-CB9694921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41324-ED32-A842-BABB-81C34A619E60}" type="datetimeFigureOut">
              <a:rPr kumimoji="1" lang="ko-KR" altLang="en-US" smtClean="0"/>
              <a:t>2025. 8. 4.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90822CB-62EF-47AB-B161-A0C8B1A32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A26A8B-5C46-0439-BAF1-6B5249254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32F30-DFDA-0547-A22F-D945554C59D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70332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88BC-B2EA-1549-29F5-F5554A475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655144-CB1B-3959-27E8-F78A65A2F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260054-75A0-F2FF-5926-DED4E0D0D4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38584D-A0BB-15D2-10B5-14CA72CD6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41324-ED32-A842-BABB-81C34A619E60}" type="datetimeFigureOut">
              <a:rPr kumimoji="1" lang="ko-KR" altLang="en-US" smtClean="0"/>
              <a:t>2025. 8. 4.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522E8A-C866-5B9B-57CE-7E6E028D9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B7950D-95C9-E02D-5678-1CAB95127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32F30-DFDA-0547-A22F-D945554C59D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77050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5D7314-7AC7-D6E9-15D6-490E23B67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83D5DEB-854F-CFC0-6DBF-572D00AF7E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EF3F92A-A2A7-FD6E-6F91-E9E8FF5E00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BD2824-EE6A-26F0-FD08-FC1E2F6E7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41324-ED32-A842-BABB-81C34A619E60}" type="datetimeFigureOut">
              <a:rPr kumimoji="1" lang="ko-KR" altLang="en-US" smtClean="0"/>
              <a:t>2025. 8. 4.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868205-D8F8-1197-838E-9E7A1C139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E175DF-4297-DDC6-DCBE-7E9B3A3A3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32F30-DFDA-0547-A22F-D945554C59D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31160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7CF1106-6642-25D9-9F31-AE9B947CF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4A94E6-8CE5-FFD8-8DC3-079260D80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988BE6-C521-CD29-0EF2-91B1653E00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A41324-ED32-A842-BABB-81C34A619E60}" type="datetimeFigureOut">
              <a:rPr kumimoji="1" lang="ko-KR" altLang="en-US" smtClean="0"/>
              <a:t>2025. 8. 4.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FC434A-202E-62A9-4DBF-5B842E4E4C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C68209-CDC5-4AC8-4982-2BD5EAA23B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132F30-DFDA-0547-A22F-D945554C59D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7138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2.png"/><Relationship Id="rId7" Type="http://schemas.openxmlformats.org/officeDocument/2006/relationships/image" Target="../media/image7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92.png"/><Relationship Id="rId5" Type="http://schemas.openxmlformats.org/officeDocument/2006/relationships/image" Target="../media/image8.png"/><Relationship Id="rId10" Type="http://schemas.openxmlformats.org/officeDocument/2006/relationships/image" Target="../media/image91.png"/><Relationship Id="rId4" Type="http://schemas.openxmlformats.org/officeDocument/2006/relationships/image" Target="../media/image7.png"/><Relationship Id="rId9" Type="http://schemas.openxmlformats.org/officeDocument/2006/relationships/image" Target="../media/image9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80.png"/><Relationship Id="rId18" Type="http://schemas.openxmlformats.org/officeDocument/2006/relationships/image" Target="../media/image93.png"/><Relationship Id="rId3" Type="http://schemas.openxmlformats.org/officeDocument/2006/relationships/image" Target="../media/image2.png"/><Relationship Id="rId21" Type="http://schemas.openxmlformats.org/officeDocument/2006/relationships/image" Target="../media/image95.png"/><Relationship Id="rId7" Type="http://schemas.openxmlformats.org/officeDocument/2006/relationships/image" Target="../media/image78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image" Target="../media/image18.png"/><Relationship Id="rId16" Type="http://schemas.openxmlformats.org/officeDocument/2006/relationships/image" Target="../media/image83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7.png"/><Relationship Id="rId5" Type="http://schemas.openxmlformats.org/officeDocument/2006/relationships/image" Target="../media/image8.png"/><Relationship Id="rId15" Type="http://schemas.openxmlformats.org/officeDocument/2006/relationships/image" Target="../media/image82.png"/><Relationship Id="rId23" Type="http://schemas.openxmlformats.org/officeDocument/2006/relationships/image" Target="../media/image97.png"/><Relationship Id="rId10" Type="http://schemas.openxmlformats.org/officeDocument/2006/relationships/image" Target="../media/image16.png"/><Relationship Id="rId19" Type="http://schemas.openxmlformats.org/officeDocument/2006/relationships/image" Target="../media/image86.png"/><Relationship Id="rId4" Type="http://schemas.openxmlformats.org/officeDocument/2006/relationships/image" Target="../media/image7.png"/><Relationship Id="rId9" Type="http://schemas.openxmlformats.org/officeDocument/2006/relationships/image" Target="../media/image15.png"/><Relationship Id="rId14" Type="http://schemas.openxmlformats.org/officeDocument/2006/relationships/image" Target="../media/image81.png"/><Relationship Id="rId22" Type="http://schemas.openxmlformats.org/officeDocument/2006/relationships/image" Target="../media/image9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3" Type="http://schemas.openxmlformats.org/officeDocument/2006/relationships/image" Target="../media/image2.png"/><Relationship Id="rId21" Type="http://schemas.openxmlformats.org/officeDocument/2006/relationships/image" Target="../media/image108.png"/><Relationship Id="rId7" Type="http://schemas.openxmlformats.org/officeDocument/2006/relationships/image" Target="../media/image78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" Type="http://schemas.openxmlformats.org/officeDocument/2006/relationships/image" Target="../media/image12.png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8.png"/><Relationship Id="rId15" Type="http://schemas.openxmlformats.org/officeDocument/2006/relationships/image" Target="../media/image102.png"/><Relationship Id="rId23" Type="http://schemas.openxmlformats.org/officeDocument/2006/relationships/image" Target="../media/image110.png"/><Relationship Id="rId10" Type="http://schemas.openxmlformats.org/officeDocument/2006/relationships/image" Target="../media/image16.png"/><Relationship Id="rId19" Type="http://schemas.openxmlformats.org/officeDocument/2006/relationships/image" Target="../media/image106.png"/><Relationship Id="rId4" Type="http://schemas.openxmlformats.org/officeDocument/2006/relationships/image" Target="../media/image7.png"/><Relationship Id="rId9" Type="http://schemas.openxmlformats.org/officeDocument/2006/relationships/image" Target="../media/image15.png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80.png"/><Relationship Id="rId18" Type="http://schemas.openxmlformats.org/officeDocument/2006/relationships/image" Target="../media/image116.png"/><Relationship Id="rId3" Type="http://schemas.openxmlformats.org/officeDocument/2006/relationships/image" Target="../media/image2.png"/><Relationship Id="rId21" Type="http://schemas.openxmlformats.org/officeDocument/2006/relationships/image" Target="../media/image83.png"/><Relationship Id="rId7" Type="http://schemas.openxmlformats.org/officeDocument/2006/relationships/image" Target="../media/image78.png"/><Relationship Id="rId12" Type="http://schemas.openxmlformats.org/officeDocument/2006/relationships/image" Target="../media/image79.png"/><Relationship Id="rId17" Type="http://schemas.openxmlformats.org/officeDocument/2006/relationships/image" Target="../media/image115.png"/><Relationship Id="rId2" Type="http://schemas.openxmlformats.org/officeDocument/2006/relationships/image" Target="../media/image111.png"/><Relationship Id="rId16" Type="http://schemas.openxmlformats.org/officeDocument/2006/relationships/image" Target="../media/image114.png"/><Relationship Id="rId20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11" Type="http://schemas.openxmlformats.org/officeDocument/2006/relationships/image" Target="../media/image17.png"/><Relationship Id="rId5" Type="http://schemas.openxmlformats.org/officeDocument/2006/relationships/image" Target="../media/image8.png"/><Relationship Id="rId15" Type="http://schemas.openxmlformats.org/officeDocument/2006/relationships/image" Target="../media/image113.png"/><Relationship Id="rId10" Type="http://schemas.openxmlformats.org/officeDocument/2006/relationships/image" Target="../media/image16.png"/><Relationship Id="rId19" Type="http://schemas.openxmlformats.org/officeDocument/2006/relationships/image" Target="../media/image117.png"/><Relationship Id="rId4" Type="http://schemas.openxmlformats.org/officeDocument/2006/relationships/image" Target="../media/image7.png"/><Relationship Id="rId9" Type="http://schemas.openxmlformats.org/officeDocument/2006/relationships/image" Target="../media/image15.png"/><Relationship Id="rId14" Type="http://schemas.openxmlformats.org/officeDocument/2006/relationships/image" Target="../media/image81.png"/><Relationship Id="rId22" Type="http://schemas.openxmlformats.org/officeDocument/2006/relationships/image" Target="../media/image1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2.png"/><Relationship Id="rId7" Type="http://schemas.openxmlformats.org/officeDocument/2006/relationships/image" Target="../media/image7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8.png"/><Relationship Id="rId10" Type="http://schemas.openxmlformats.org/officeDocument/2006/relationships/image" Target="../media/image121.png"/><Relationship Id="rId4" Type="http://schemas.openxmlformats.org/officeDocument/2006/relationships/image" Target="../media/image7.png"/><Relationship Id="rId9" Type="http://schemas.openxmlformats.org/officeDocument/2006/relationships/image" Target="../media/image1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2.png"/><Relationship Id="rId7" Type="http://schemas.openxmlformats.org/officeDocument/2006/relationships/image" Target="../media/image7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8.png"/><Relationship Id="rId10" Type="http://schemas.openxmlformats.org/officeDocument/2006/relationships/image" Target="../media/image124.png"/><Relationship Id="rId4" Type="http://schemas.openxmlformats.org/officeDocument/2006/relationships/image" Target="../media/image7.png"/><Relationship Id="rId9" Type="http://schemas.openxmlformats.org/officeDocument/2006/relationships/image" Target="../media/image1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2.png"/><Relationship Id="rId7" Type="http://schemas.openxmlformats.org/officeDocument/2006/relationships/image" Target="../media/image7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8.png"/><Relationship Id="rId10" Type="http://schemas.openxmlformats.org/officeDocument/2006/relationships/image" Target="../media/image128.png"/><Relationship Id="rId4" Type="http://schemas.openxmlformats.org/officeDocument/2006/relationships/image" Target="../media/image32.png"/><Relationship Id="rId9" Type="http://schemas.openxmlformats.org/officeDocument/2006/relationships/image" Target="../media/image1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2.png"/><Relationship Id="rId7" Type="http://schemas.openxmlformats.org/officeDocument/2006/relationships/image" Target="../media/image78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32.png"/><Relationship Id="rId4" Type="http://schemas.openxmlformats.org/officeDocument/2006/relationships/image" Target="../media/image7.png"/><Relationship Id="rId9" Type="http://schemas.openxmlformats.org/officeDocument/2006/relationships/image" Target="../media/image1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2.png"/><Relationship Id="rId7" Type="http://schemas.openxmlformats.org/officeDocument/2006/relationships/image" Target="../media/image7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8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141.png"/><Relationship Id="rId18" Type="http://schemas.openxmlformats.org/officeDocument/2006/relationships/image" Target="../media/image146.png"/><Relationship Id="rId3" Type="http://schemas.openxmlformats.org/officeDocument/2006/relationships/image" Target="../media/image2.png"/><Relationship Id="rId7" Type="http://schemas.openxmlformats.org/officeDocument/2006/relationships/image" Target="../media/image137.png"/><Relationship Id="rId12" Type="http://schemas.openxmlformats.org/officeDocument/2006/relationships/image" Target="../media/image140.png"/><Relationship Id="rId17" Type="http://schemas.openxmlformats.org/officeDocument/2006/relationships/image" Target="../media/image145.png"/><Relationship Id="rId2" Type="http://schemas.openxmlformats.org/officeDocument/2006/relationships/image" Target="../media/image136.png"/><Relationship Id="rId16" Type="http://schemas.openxmlformats.org/officeDocument/2006/relationships/image" Target="../media/image144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114.png"/><Relationship Id="rId5" Type="http://schemas.openxmlformats.org/officeDocument/2006/relationships/image" Target="../media/image8.png"/><Relationship Id="rId15" Type="http://schemas.openxmlformats.org/officeDocument/2006/relationships/image" Target="../media/image143.png"/><Relationship Id="rId10" Type="http://schemas.openxmlformats.org/officeDocument/2006/relationships/image" Target="../media/image139.png"/><Relationship Id="rId19" Type="http://schemas.openxmlformats.org/officeDocument/2006/relationships/image" Target="../media/image147.png"/><Relationship Id="rId4" Type="http://schemas.openxmlformats.org/officeDocument/2006/relationships/image" Target="../media/image7.png"/><Relationship Id="rId9" Type="http://schemas.openxmlformats.org/officeDocument/2006/relationships/image" Target="../media/image138.png"/><Relationship Id="rId14" Type="http://schemas.openxmlformats.org/officeDocument/2006/relationships/image" Target="../media/image1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2.png"/><Relationship Id="rId7" Type="http://schemas.openxmlformats.org/officeDocument/2006/relationships/image" Target="../media/image78.png"/><Relationship Id="rId12" Type="http://schemas.openxmlformats.org/officeDocument/2006/relationships/image" Target="../media/image15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50.png"/><Relationship Id="rId5" Type="http://schemas.openxmlformats.org/officeDocument/2006/relationships/image" Target="../media/image8.png"/><Relationship Id="rId10" Type="http://schemas.openxmlformats.org/officeDocument/2006/relationships/image" Target="../media/image149.png"/><Relationship Id="rId4" Type="http://schemas.openxmlformats.org/officeDocument/2006/relationships/image" Target="../media/image7.png"/><Relationship Id="rId9" Type="http://schemas.openxmlformats.org/officeDocument/2006/relationships/image" Target="../media/image1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3" Type="http://schemas.openxmlformats.org/officeDocument/2006/relationships/image" Target="../media/image2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" Type="http://schemas.openxmlformats.org/officeDocument/2006/relationships/image" Target="../media/image31.png"/><Relationship Id="rId16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8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4" Type="http://schemas.openxmlformats.org/officeDocument/2006/relationships/image" Target="../media/image32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2.png"/><Relationship Id="rId7" Type="http://schemas.openxmlformats.org/officeDocument/2006/relationships/image" Target="../media/image15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6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5.png"/><Relationship Id="rId18" Type="http://schemas.openxmlformats.org/officeDocument/2006/relationships/image" Target="../media/image180.png"/><Relationship Id="rId3" Type="http://schemas.openxmlformats.org/officeDocument/2006/relationships/image" Target="../media/image2.png"/><Relationship Id="rId21" Type="http://schemas.openxmlformats.org/officeDocument/2006/relationships/image" Target="../media/image183.png"/><Relationship Id="rId7" Type="http://schemas.openxmlformats.org/officeDocument/2006/relationships/image" Target="../media/image156.png"/><Relationship Id="rId12" Type="http://schemas.openxmlformats.org/officeDocument/2006/relationships/image" Target="../media/image174.png"/><Relationship Id="rId17" Type="http://schemas.openxmlformats.org/officeDocument/2006/relationships/image" Target="../media/image179.png"/><Relationship Id="rId2" Type="http://schemas.openxmlformats.org/officeDocument/2006/relationships/image" Target="../media/image169.png"/><Relationship Id="rId16" Type="http://schemas.openxmlformats.org/officeDocument/2006/relationships/image" Target="../media/image178.png"/><Relationship Id="rId20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73.png"/><Relationship Id="rId5" Type="http://schemas.openxmlformats.org/officeDocument/2006/relationships/image" Target="../media/image8.png"/><Relationship Id="rId15" Type="http://schemas.openxmlformats.org/officeDocument/2006/relationships/image" Target="../media/image177.png"/><Relationship Id="rId23" Type="http://schemas.openxmlformats.org/officeDocument/2006/relationships/image" Target="../media/image185.png"/><Relationship Id="rId10" Type="http://schemas.openxmlformats.org/officeDocument/2006/relationships/image" Target="../media/image172.png"/><Relationship Id="rId19" Type="http://schemas.openxmlformats.org/officeDocument/2006/relationships/image" Target="../media/image181.png"/><Relationship Id="rId4" Type="http://schemas.openxmlformats.org/officeDocument/2006/relationships/image" Target="../media/image32.png"/><Relationship Id="rId9" Type="http://schemas.openxmlformats.org/officeDocument/2006/relationships/image" Target="../media/image171.png"/><Relationship Id="rId14" Type="http://schemas.openxmlformats.org/officeDocument/2006/relationships/image" Target="../media/image176.png"/><Relationship Id="rId22" Type="http://schemas.openxmlformats.org/officeDocument/2006/relationships/image" Target="../media/image18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2.png"/><Relationship Id="rId7" Type="http://schemas.openxmlformats.org/officeDocument/2006/relationships/image" Target="../media/image156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8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2.png"/><Relationship Id="rId7" Type="http://schemas.openxmlformats.org/officeDocument/2006/relationships/image" Target="../media/image15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9.png"/><Relationship Id="rId5" Type="http://schemas.openxmlformats.org/officeDocument/2006/relationships/image" Target="../media/image8.png"/><Relationship Id="rId10" Type="http://schemas.openxmlformats.org/officeDocument/2006/relationships/image" Target="../media/image188.png"/><Relationship Id="rId4" Type="http://schemas.openxmlformats.org/officeDocument/2006/relationships/image" Target="../media/image7.png"/><Relationship Id="rId9" Type="http://schemas.openxmlformats.org/officeDocument/2006/relationships/image" Target="../media/image18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2.png"/><Relationship Id="rId7" Type="http://schemas.openxmlformats.org/officeDocument/2006/relationships/image" Target="../media/image156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9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2.png"/><Relationship Id="rId7" Type="http://schemas.openxmlformats.org/officeDocument/2006/relationships/image" Target="../media/image156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9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2.png"/><Relationship Id="rId7" Type="http://schemas.openxmlformats.org/officeDocument/2006/relationships/image" Target="../media/image15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8.png"/><Relationship Id="rId10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2.png"/><Relationship Id="rId7" Type="http://schemas.openxmlformats.org/officeDocument/2006/relationships/image" Target="../media/image156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201.png"/><Relationship Id="rId4" Type="http://schemas.openxmlformats.org/officeDocument/2006/relationships/image" Target="../media/image7.png"/><Relationship Id="rId9" Type="http://schemas.openxmlformats.org/officeDocument/2006/relationships/image" Target="../media/image20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2.png"/><Relationship Id="rId7" Type="http://schemas.openxmlformats.org/officeDocument/2006/relationships/image" Target="../media/image156.png"/><Relationship Id="rId12" Type="http://schemas.openxmlformats.org/officeDocument/2006/relationships/image" Target="../media/image207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2.png"/><Relationship Id="rId11" Type="http://schemas.openxmlformats.org/officeDocument/2006/relationships/image" Target="../media/image206.png"/><Relationship Id="rId5" Type="http://schemas.openxmlformats.org/officeDocument/2006/relationships/image" Target="../media/image8.png"/><Relationship Id="rId10" Type="http://schemas.openxmlformats.org/officeDocument/2006/relationships/image" Target="../media/image205.png"/><Relationship Id="rId4" Type="http://schemas.openxmlformats.org/officeDocument/2006/relationships/image" Target="../media/image32.png"/><Relationship Id="rId9" Type="http://schemas.openxmlformats.org/officeDocument/2006/relationships/image" Target="../media/image20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5.png"/><Relationship Id="rId3" Type="http://schemas.openxmlformats.org/officeDocument/2006/relationships/image" Target="../media/image2.png"/><Relationship Id="rId7" Type="http://schemas.openxmlformats.org/officeDocument/2006/relationships/image" Target="../media/image156.png"/><Relationship Id="rId12" Type="http://schemas.openxmlformats.org/officeDocument/2006/relationships/image" Target="../media/image214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9.png"/><Relationship Id="rId11" Type="http://schemas.openxmlformats.org/officeDocument/2006/relationships/image" Target="../media/image213.png"/><Relationship Id="rId5" Type="http://schemas.openxmlformats.org/officeDocument/2006/relationships/image" Target="../media/image8.png"/><Relationship Id="rId10" Type="http://schemas.openxmlformats.org/officeDocument/2006/relationships/image" Target="../media/image212.png"/><Relationship Id="rId4" Type="http://schemas.openxmlformats.org/officeDocument/2006/relationships/image" Target="../media/image7.png"/><Relationship Id="rId9" Type="http://schemas.openxmlformats.org/officeDocument/2006/relationships/image" Target="../media/image211.png"/><Relationship Id="rId14" Type="http://schemas.openxmlformats.org/officeDocument/2006/relationships/image" Target="../media/image21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.png"/><Relationship Id="rId7" Type="http://schemas.openxmlformats.org/officeDocument/2006/relationships/image" Target="../media/image1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219.png"/><Relationship Id="rId4" Type="http://schemas.openxmlformats.org/officeDocument/2006/relationships/image" Target="../media/image7.png"/><Relationship Id="rId9" Type="http://schemas.openxmlformats.org/officeDocument/2006/relationships/image" Target="../media/image21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2.png"/><Relationship Id="rId7" Type="http://schemas.openxmlformats.org/officeDocument/2006/relationships/image" Target="../media/image1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222.png"/><Relationship Id="rId4" Type="http://schemas.openxmlformats.org/officeDocument/2006/relationships/image" Target="../media/image7.png"/><Relationship Id="rId9" Type="http://schemas.openxmlformats.org/officeDocument/2006/relationships/image" Target="../media/image22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.png"/><Relationship Id="rId7" Type="http://schemas.openxmlformats.org/officeDocument/2006/relationships/image" Target="../media/image15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2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2.png"/><Relationship Id="rId7" Type="http://schemas.openxmlformats.org/officeDocument/2006/relationships/image" Target="../media/image15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6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2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.png"/><Relationship Id="rId7" Type="http://schemas.openxmlformats.org/officeDocument/2006/relationships/image" Target="../media/image156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png"/><Relationship Id="rId5" Type="http://schemas.openxmlformats.org/officeDocument/2006/relationships/image" Target="../media/image8.png"/><Relationship Id="rId10" Type="http://schemas.openxmlformats.org/officeDocument/2006/relationships/image" Target="../media/image232.png"/><Relationship Id="rId4" Type="http://schemas.openxmlformats.org/officeDocument/2006/relationships/image" Target="../media/image7.png"/><Relationship Id="rId9" Type="http://schemas.openxmlformats.org/officeDocument/2006/relationships/image" Target="../media/image23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2.png"/><Relationship Id="rId7" Type="http://schemas.openxmlformats.org/officeDocument/2006/relationships/image" Target="../media/image15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235.png"/><Relationship Id="rId4" Type="http://schemas.openxmlformats.org/officeDocument/2006/relationships/image" Target="../media/image32.png"/><Relationship Id="rId9" Type="http://schemas.openxmlformats.org/officeDocument/2006/relationships/image" Target="../media/image23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image" Target="../media/image2.png"/><Relationship Id="rId7" Type="http://schemas.openxmlformats.org/officeDocument/2006/relationships/image" Target="../media/image156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8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8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.png"/><Relationship Id="rId7" Type="http://schemas.openxmlformats.org/officeDocument/2006/relationships/image" Target="../media/image156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9.png"/><Relationship Id="rId5" Type="http://schemas.openxmlformats.org/officeDocument/2006/relationships/image" Target="../media/image8.png"/><Relationship Id="rId10" Type="http://schemas.openxmlformats.org/officeDocument/2006/relationships/image" Target="../media/image242.png"/><Relationship Id="rId4" Type="http://schemas.openxmlformats.org/officeDocument/2006/relationships/image" Target="../media/image7.png"/><Relationship Id="rId9" Type="http://schemas.openxmlformats.org/officeDocument/2006/relationships/image" Target="../media/image24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.png"/><Relationship Id="rId21" Type="http://schemas.openxmlformats.org/officeDocument/2006/relationships/image" Target="../media/image43.png"/><Relationship Id="rId7" Type="http://schemas.openxmlformats.org/officeDocument/2006/relationships/image" Target="../media/image1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31.png"/><Relationship Id="rId16" Type="http://schemas.openxmlformats.org/officeDocument/2006/relationships/image" Target="../media/image39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34.png"/><Relationship Id="rId5" Type="http://schemas.openxmlformats.org/officeDocument/2006/relationships/image" Target="../media/image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32.png"/><Relationship Id="rId9" Type="http://schemas.openxmlformats.org/officeDocument/2006/relationships/image" Target="../media/image21.png"/><Relationship Id="rId1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49.png"/><Relationship Id="rId18" Type="http://schemas.openxmlformats.org/officeDocument/2006/relationships/image" Target="../media/image53.png"/><Relationship Id="rId3" Type="http://schemas.openxmlformats.org/officeDocument/2006/relationships/image" Target="../media/image2.png"/><Relationship Id="rId21" Type="http://schemas.openxmlformats.org/officeDocument/2006/relationships/image" Target="../media/image29.png"/><Relationship Id="rId7" Type="http://schemas.openxmlformats.org/officeDocument/2006/relationships/image" Target="../media/image10.png"/><Relationship Id="rId12" Type="http://schemas.openxmlformats.org/officeDocument/2006/relationships/image" Target="../media/image48.png"/><Relationship Id="rId17" Type="http://schemas.openxmlformats.org/officeDocument/2006/relationships/image" Target="../media/image39.png"/><Relationship Id="rId2" Type="http://schemas.openxmlformats.org/officeDocument/2006/relationships/image" Target="../media/image44.png"/><Relationship Id="rId16" Type="http://schemas.openxmlformats.org/officeDocument/2006/relationships/image" Target="../media/image52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47.png"/><Relationship Id="rId5" Type="http://schemas.openxmlformats.org/officeDocument/2006/relationships/image" Target="../media/image8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4.png"/><Relationship Id="rId4" Type="http://schemas.openxmlformats.org/officeDocument/2006/relationships/image" Target="../media/image7.png"/><Relationship Id="rId9" Type="http://schemas.openxmlformats.org/officeDocument/2006/relationships/image" Target="../media/image21.png"/><Relationship Id="rId14" Type="http://schemas.openxmlformats.org/officeDocument/2006/relationships/image" Target="../media/image50.png"/><Relationship Id="rId22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59.png"/><Relationship Id="rId18" Type="http://schemas.openxmlformats.org/officeDocument/2006/relationships/image" Target="../media/image40.png"/><Relationship Id="rId3" Type="http://schemas.openxmlformats.org/officeDocument/2006/relationships/image" Target="../media/image2.png"/><Relationship Id="rId21" Type="http://schemas.openxmlformats.org/officeDocument/2006/relationships/image" Target="../media/image29.png"/><Relationship Id="rId7" Type="http://schemas.openxmlformats.org/officeDocument/2006/relationships/image" Target="../media/image10.png"/><Relationship Id="rId12" Type="http://schemas.openxmlformats.org/officeDocument/2006/relationships/image" Target="../media/image58.png"/><Relationship Id="rId17" Type="http://schemas.openxmlformats.org/officeDocument/2006/relationships/image" Target="../media/image39.png"/><Relationship Id="rId2" Type="http://schemas.openxmlformats.org/officeDocument/2006/relationships/image" Target="../media/image31.png"/><Relationship Id="rId16" Type="http://schemas.openxmlformats.org/officeDocument/2006/relationships/image" Target="../media/image61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47.png"/><Relationship Id="rId24" Type="http://schemas.openxmlformats.org/officeDocument/2006/relationships/image" Target="../media/image65.png"/><Relationship Id="rId5" Type="http://schemas.openxmlformats.org/officeDocument/2006/relationships/image" Target="../media/image8.png"/><Relationship Id="rId15" Type="http://schemas.openxmlformats.org/officeDocument/2006/relationships/image" Target="../media/image51.png"/><Relationship Id="rId23" Type="http://schemas.openxmlformats.org/officeDocument/2006/relationships/image" Target="../media/image64.png"/><Relationship Id="rId10" Type="http://schemas.openxmlformats.org/officeDocument/2006/relationships/image" Target="../media/image57.png"/><Relationship Id="rId19" Type="http://schemas.openxmlformats.org/officeDocument/2006/relationships/image" Target="../media/image62.png"/><Relationship Id="rId4" Type="http://schemas.openxmlformats.org/officeDocument/2006/relationships/image" Target="../media/image7.png"/><Relationship Id="rId9" Type="http://schemas.openxmlformats.org/officeDocument/2006/relationships/image" Target="../media/image21.png"/><Relationship Id="rId14" Type="http://schemas.openxmlformats.org/officeDocument/2006/relationships/image" Target="../media/image60.png"/><Relationship Id="rId22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68.png"/><Relationship Id="rId18" Type="http://schemas.openxmlformats.org/officeDocument/2006/relationships/image" Target="../media/image71.png"/><Relationship Id="rId26" Type="http://schemas.openxmlformats.org/officeDocument/2006/relationships/image" Target="../media/image75.png"/><Relationship Id="rId3" Type="http://schemas.openxmlformats.org/officeDocument/2006/relationships/image" Target="../media/image2.png"/><Relationship Id="rId21" Type="http://schemas.openxmlformats.org/officeDocument/2006/relationships/image" Target="../media/image29.png"/><Relationship Id="rId7" Type="http://schemas.openxmlformats.org/officeDocument/2006/relationships/image" Target="../media/image10.png"/><Relationship Id="rId12" Type="http://schemas.openxmlformats.org/officeDocument/2006/relationships/image" Target="../media/image67.png"/><Relationship Id="rId17" Type="http://schemas.openxmlformats.org/officeDocument/2006/relationships/image" Target="../media/image39.png"/><Relationship Id="rId25" Type="http://schemas.openxmlformats.org/officeDocument/2006/relationships/image" Target="../media/image74.png"/><Relationship Id="rId2" Type="http://schemas.openxmlformats.org/officeDocument/2006/relationships/image" Target="../media/image6.png"/><Relationship Id="rId16" Type="http://schemas.openxmlformats.org/officeDocument/2006/relationships/image" Target="../media/image70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47.png"/><Relationship Id="rId24" Type="http://schemas.openxmlformats.org/officeDocument/2006/relationships/image" Target="../media/image65.png"/><Relationship Id="rId5" Type="http://schemas.openxmlformats.org/officeDocument/2006/relationships/image" Target="../media/image8.png"/><Relationship Id="rId15" Type="http://schemas.openxmlformats.org/officeDocument/2006/relationships/image" Target="../media/image51.png"/><Relationship Id="rId23" Type="http://schemas.openxmlformats.org/officeDocument/2006/relationships/image" Target="../media/image55.png"/><Relationship Id="rId10" Type="http://schemas.openxmlformats.org/officeDocument/2006/relationships/image" Target="../media/image66.png"/><Relationship Id="rId19" Type="http://schemas.openxmlformats.org/officeDocument/2006/relationships/image" Target="../media/image72.png"/><Relationship Id="rId4" Type="http://schemas.openxmlformats.org/officeDocument/2006/relationships/image" Target="../media/image7.png"/><Relationship Id="rId9" Type="http://schemas.openxmlformats.org/officeDocument/2006/relationships/image" Target="../media/image21.png"/><Relationship Id="rId14" Type="http://schemas.openxmlformats.org/officeDocument/2006/relationships/image" Target="../media/image69.png"/><Relationship Id="rId22" Type="http://schemas.openxmlformats.org/officeDocument/2006/relationships/image" Target="../media/image7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3" Type="http://schemas.openxmlformats.org/officeDocument/2006/relationships/image" Target="../media/image2.png"/><Relationship Id="rId7" Type="http://schemas.openxmlformats.org/officeDocument/2006/relationships/image" Target="../media/image78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image" Target="../media/image76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17.png"/><Relationship Id="rId5" Type="http://schemas.openxmlformats.org/officeDocument/2006/relationships/image" Target="../media/image8.png"/><Relationship Id="rId15" Type="http://schemas.openxmlformats.org/officeDocument/2006/relationships/image" Target="../media/image82.png"/><Relationship Id="rId10" Type="http://schemas.openxmlformats.org/officeDocument/2006/relationships/image" Target="../media/image16.png"/><Relationship Id="rId19" Type="http://schemas.openxmlformats.org/officeDocument/2006/relationships/image" Target="../media/image86.png"/><Relationship Id="rId4" Type="http://schemas.openxmlformats.org/officeDocument/2006/relationships/image" Target="../media/image7.png"/><Relationship Id="rId9" Type="http://schemas.openxmlformats.org/officeDocument/2006/relationships/image" Target="../media/image15.png"/><Relationship Id="rId14" Type="http://schemas.openxmlformats.org/officeDocument/2006/relationships/image" Target="../media/image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00"/>
            <a:ext cx="12192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17500"/>
            <a:ext cx="11557000" cy="6223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3650" y="4165600"/>
            <a:ext cx="4578350" cy="7937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6750" y="2114550"/>
            <a:ext cx="698500" cy="889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5800" y="3371850"/>
            <a:ext cx="3200400" cy="7937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17500"/>
            <a:ext cx="11557000" cy="6223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" y="1295400"/>
            <a:ext cx="1133475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274300" y="863600"/>
            <a:ext cx="9017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1850" y="508000"/>
            <a:ext cx="533400" cy="6794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950" y="666750"/>
            <a:ext cx="4343400" cy="42545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9300" y="2317750"/>
            <a:ext cx="4343400" cy="285115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2000" y="3238500"/>
            <a:ext cx="2743200" cy="1016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950" y="1689100"/>
            <a:ext cx="1841500" cy="42545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24200" y="5372100"/>
            <a:ext cx="5943600" cy="7937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17500"/>
            <a:ext cx="11557000" cy="6223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" y="1295400"/>
            <a:ext cx="1133475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274300" y="863600"/>
            <a:ext cx="9017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1850" y="508000"/>
            <a:ext cx="533400" cy="6794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950" y="666750"/>
            <a:ext cx="4343400" cy="42545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5350" y="1898650"/>
            <a:ext cx="6737350" cy="398145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62550" y="5759450"/>
            <a:ext cx="793750" cy="42545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7950" y="5759450"/>
            <a:ext cx="793750" cy="42545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87000" y="5759450"/>
            <a:ext cx="793750" cy="42545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14950" y="2438400"/>
            <a:ext cx="736600" cy="495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94300" y="3702050"/>
            <a:ext cx="889000" cy="495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76850" y="4965700"/>
            <a:ext cx="647700" cy="495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70000" y="1320800"/>
            <a:ext cx="3683000" cy="774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87000" y="3549650"/>
            <a:ext cx="628650" cy="927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3100" y="1498600"/>
            <a:ext cx="596900" cy="596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3100" y="2336800"/>
            <a:ext cx="596900" cy="596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95400" y="2317750"/>
            <a:ext cx="3378200" cy="685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94450" y="2019300"/>
            <a:ext cx="596900" cy="596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31050" y="2019300"/>
            <a:ext cx="596900" cy="596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78750" y="3003550"/>
            <a:ext cx="736600" cy="685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78750" y="4279900"/>
            <a:ext cx="736600" cy="685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705850" y="2019300"/>
            <a:ext cx="596900" cy="596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442450" y="2019300"/>
            <a:ext cx="596900" cy="5969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17500"/>
            <a:ext cx="11557000" cy="6223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" y="1295400"/>
            <a:ext cx="1133475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274300" y="863600"/>
            <a:ext cx="9017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1850" y="508000"/>
            <a:ext cx="533400" cy="6794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950" y="666750"/>
            <a:ext cx="4343400" cy="42545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8200" y="2190750"/>
            <a:ext cx="5435600" cy="3213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0300" y="5403850"/>
            <a:ext cx="793750" cy="42545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65800" y="5403850"/>
            <a:ext cx="793750" cy="42545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65800" y="5403850"/>
            <a:ext cx="793750" cy="42545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65800" y="5403850"/>
            <a:ext cx="793750" cy="42545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53350" y="5403850"/>
            <a:ext cx="793750" cy="42545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67150" y="2622550"/>
            <a:ext cx="590550" cy="40005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71900" y="3644900"/>
            <a:ext cx="717550" cy="40005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35400" y="4660900"/>
            <a:ext cx="527050" cy="40005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8650" y="2381250"/>
            <a:ext cx="2444750" cy="168275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9150" y="4260850"/>
            <a:ext cx="2070100" cy="64135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9150" y="4260850"/>
            <a:ext cx="2070100" cy="64135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9150" y="4260850"/>
            <a:ext cx="2070100" cy="64135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74200" y="2222500"/>
            <a:ext cx="1936750" cy="126365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25050" y="3670300"/>
            <a:ext cx="1416050" cy="622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880350" y="3517900"/>
            <a:ext cx="508000" cy="749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5800" y="1492250"/>
            <a:ext cx="6057900" cy="42545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705350" y="5676900"/>
            <a:ext cx="825500" cy="42545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00850" y="5676900"/>
            <a:ext cx="774700" cy="4254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17500"/>
            <a:ext cx="11557000" cy="6223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" y="1295400"/>
            <a:ext cx="1133475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274300" y="863600"/>
            <a:ext cx="9017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1850" y="508000"/>
            <a:ext cx="533400" cy="6794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950" y="666750"/>
            <a:ext cx="4343400" cy="42545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4150" y="1524000"/>
            <a:ext cx="6737350" cy="398145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1350" y="5384800"/>
            <a:ext cx="793750" cy="42545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46750" y="5384800"/>
            <a:ext cx="793750" cy="42545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05800" y="5384800"/>
            <a:ext cx="793750" cy="42545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33750" y="2063750"/>
            <a:ext cx="736600" cy="495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13100" y="3321050"/>
            <a:ext cx="889000" cy="495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95650" y="4584700"/>
            <a:ext cx="647700" cy="495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30800" y="1682750"/>
            <a:ext cx="2019300" cy="75565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56550" y="2305050"/>
            <a:ext cx="2279650" cy="38735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71950" y="4629150"/>
            <a:ext cx="1720850" cy="1181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08450" y="5708650"/>
            <a:ext cx="1784350" cy="55245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705600" y="4629150"/>
            <a:ext cx="1517650" cy="990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89750" y="5505450"/>
            <a:ext cx="1416050" cy="622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05800" y="3168650"/>
            <a:ext cx="628650" cy="927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305800" y="2552700"/>
            <a:ext cx="1587500" cy="5016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17500"/>
            <a:ext cx="11557000" cy="6223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" y="1295400"/>
            <a:ext cx="1133475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274300" y="863600"/>
            <a:ext cx="9017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1850" y="508000"/>
            <a:ext cx="533400" cy="6794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950" y="666750"/>
            <a:ext cx="4343400" cy="42545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950" y="1619250"/>
            <a:ext cx="1746250" cy="42545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6250" y="2451100"/>
            <a:ext cx="4972050" cy="255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66050" y="3289300"/>
            <a:ext cx="3130550" cy="8826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17500"/>
            <a:ext cx="11557000" cy="6223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" y="1295400"/>
            <a:ext cx="1133475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274300" y="863600"/>
            <a:ext cx="9017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1850" y="508000"/>
            <a:ext cx="533400" cy="6794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950" y="666750"/>
            <a:ext cx="4343400" cy="42545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950" y="1619250"/>
            <a:ext cx="1790700" cy="42545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6200" y="3060700"/>
            <a:ext cx="3562350" cy="128905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79600" y="2165350"/>
            <a:ext cx="5422900" cy="4013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17500"/>
            <a:ext cx="11557000" cy="6223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" y="1295400"/>
            <a:ext cx="1133475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274300" y="863600"/>
            <a:ext cx="9017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1850" y="508000"/>
            <a:ext cx="533400" cy="6794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950" y="666750"/>
            <a:ext cx="4343400" cy="42545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950" y="1619250"/>
            <a:ext cx="1803400" cy="42545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15300" y="3340100"/>
            <a:ext cx="2311400" cy="88265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5500" y="2654300"/>
            <a:ext cx="4673600" cy="24511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17500"/>
            <a:ext cx="11557000" cy="6223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" y="1295400"/>
            <a:ext cx="1133475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274300" y="863600"/>
            <a:ext cx="9017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1850" y="508000"/>
            <a:ext cx="533400" cy="6794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950" y="666750"/>
            <a:ext cx="4343400" cy="42545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950" y="1619250"/>
            <a:ext cx="1803400" cy="42545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54950" y="3429000"/>
            <a:ext cx="3136900" cy="88265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30400" y="2343150"/>
            <a:ext cx="4699000" cy="34417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17500"/>
            <a:ext cx="11557000" cy="6223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" y="1295400"/>
            <a:ext cx="1133475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274300" y="863600"/>
            <a:ext cx="9017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1850" y="508000"/>
            <a:ext cx="533400" cy="6794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950" y="666750"/>
            <a:ext cx="4343400" cy="42545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1550" y="3162300"/>
            <a:ext cx="5175250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17500"/>
            <a:ext cx="11557000" cy="6223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" y="1295400"/>
            <a:ext cx="1133475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274300" y="863600"/>
            <a:ext cx="9017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1850" y="508000"/>
            <a:ext cx="533400" cy="6794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26000"/>
          </a:blip>
          <a:stretch>
            <a:fillRect/>
          </a:stretch>
        </p:blipFill>
        <p:spPr>
          <a:xfrm>
            <a:off x="3778250" y="4076700"/>
            <a:ext cx="6667500" cy="23495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950" y="666750"/>
            <a:ext cx="4343400" cy="42545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0050" y="1822450"/>
            <a:ext cx="3771900" cy="533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95800" y="2774950"/>
            <a:ext cx="2019300" cy="75565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00900" y="2857500"/>
            <a:ext cx="2279650" cy="38735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50150" y="3105150"/>
            <a:ext cx="1587500" cy="50165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5200" y="3765550"/>
            <a:ext cx="2743200" cy="69215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9200" y="3422650"/>
            <a:ext cx="1778000" cy="1397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10050" y="3422650"/>
            <a:ext cx="1022350" cy="154305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91050" y="4787900"/>
            <a:ext cx="806450" cy="55245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97500" y="4819650"/>
            <a:ext cx="1193800" cy="495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07300" y="3549650"/>
            <a:ext cx="1466850" cy="1143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715250" y="4845050"/>
            <a:ext cx="1416050" cy="50165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63200" y="3733800"/>
            <a:ext cx="628650" cy="927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17500"/>
            <a:ext cx="11557000" cy="6223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" y="1295400"/>
            <a:ext cx="1133475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274300" y="863600"/>
            <a:ext cx="9017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1850" y="508000"/>
            <a:ext cx="533400" cy="6794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950" y="666750"/>
            <a:ext cx="4432300" cy="42545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7250" y="1752600"/>
            <a:ext cx="7943850" cy="41021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17500"/>
            <a:ext cx="11557000" cy="6223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" y="1295400"/>
            <a:ext cx="1133475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274300" y="863600"/>
            <a:ext cx="9017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1850" y="508000"/>
            <a:ext cx="533400" cy="6794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950" y="666750"/>
            <a:ext cx="4343400" cy="42545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0050" y="1822450"/>
            <a:ext cx="3771900" cy="533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3700" y="2540000"/>
            <a:ext cx="8870950" cy="43815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6800" y="3079750"/>
            <a:ext cx="2444750" cy="45085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67050" y="4254500"/>
            <a:ext cx="6064250" cy="43815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24400" y="4908550"/>
            <a:ext cx="27432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17500"/>
            <a:ext cx="11557000" cy="6223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3650" y="4165600"/>
            <a:ext cx="4578350" cy="7937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6750" y="2114550"/>
            <a:ext cx="698500" cy="889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5800" y="3371850"/>
            <a:ext cx="3200400" cy="7937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17500"/>
            <a:ext cx="11557000" cy="6223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" y="1295400"/>
            <a:ext cx="1133475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274300" y="863600"/>
            <a:ext cx="9017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1850" y="508000"/>
            <a:ext cx="533400" cy="6794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950" y="666750"/>
            <a:ext cx="4343400" cy="42545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7850" y="2063750"/>
            <a:ext cx="5949950" cy="3517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24250" y="5473700"/>
            <a:ext cx="698500" cy="37465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4850" y="5473700"/>
            <a:ext cx="698500" cy="37465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45450" y="5473700"/>
            <a:ext cx="698500" cy="37465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57600" y="2533650"/>
            <a:ext cx="647700" cy="43815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49650" y="3651250"/>
            <a:ext cx="787400" cy="43815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19500" y="4768850"/>
            <a:ext cx="571500" cy="43815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45450" y="3517900"/>
            <a:ext cx="558800" cy="81915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6300" y="1631950"/>
            <a:ext cx="7969250" cy="42545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6050" y="4349750"/>
            <a:ext cx="1263650" cy="635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17500"/>
            <a:ext cx="11557000" cy="6223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" y="1295400"/>
            <a:ext cx="1133475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274300" y="863600"/>
            <a:ext cx="9017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1850" y="508000"/>
            <a:ext cx="533400" cy="6794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950" y="666750"/>
            <a:ext cx="4343400" cy="42545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950" y="1733550"/>
            <a:ext cx="2705100" cy="79375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2400" y="2527300"/>
            <a:ext cx="4273550" cy="1803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17500"/>
            <a:ext cx="11557000" cy="6223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" y="1295400"/>
            <a:ext cx="1133475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274300" y="863600"/>
            <a:ext cx="9017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1850" y="508000"/>
            <a:ext cx="533400" cy="6794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950" y="666750"/>
            <a:ext cx="4343400" cy="42545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7500" y="2108200"/>
            <a:ext cx="5810250" cy="343535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1200" y="5435600"/>
            <a:ext cx="679450" cy="368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61000" y="5435600"/>
            <a:ext cx="679450" cy="368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70800" y="5435600"/>
            <a:ext cx="679450" cy="368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78200" y="2571750"/>
            <a:ext cx="635000" cy="42545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76600" y="3657600"/>
            <a:ext cx="768350" cy="42545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46450" y="4749800"/>
            <a:ext cx="558800" cy="42545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27600" y="2133600"/>
            <a:ext cx="1739900" cy="647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66000" y="2781300"/>
            <a:ext cx="1968500" cy="33655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02100" y="4787900"/>
            <a:ext cx="1485900" cy="102235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044950" y="5715000"/>
            <a:ext cx="1543050" cy="47625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92850" y="4787900"/>
            <a:ext cx="1314450" cy="85725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45250" y="5543550"/>
            <a:ext cx="1225550" cy="53975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70800" y="3530600"/>
            <a:ext cx="546100" cy="800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70800" y="2997200"/>
            <a:ext cx="1365250" cy="431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03250" y="1517650"/>
            <a:ext cx="6121400" cy="7937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17500"/>
            <a:ext cx="11557000" cy="6223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" y="1295400"/>
            <a:ext cx="1133475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274300" y="863600"/>
            <a:ext cx="9017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1850" y="508000"/>
            <a:ext cx="533400" cy="6794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950" y="666750"/>
            <a:ext cx="4343400" cy="42545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3100" y="2482850"/>
            <a:ext cx="5619750" cy="1892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450" y="2755900"/>
            <a:ext cx="4857750" cy="1346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17500"/>
            <a:ext cx="11557000" cy="6223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" y="1295400"/>
            <a:ext cx="1133475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274300" y="863600"/>
            <a:ext cx="9017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1850" y="508000"/>
            <a:ext cx="533400" cy="6794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950" y="666750"/>
            <a:ext cx="4343400" cy="42545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8800" y="1809750"/>
            <a:ext cx="5619750" cy="1892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5350" y="2082800"/>
            <a:ext cx="4857750" cy="1346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8550" y="4191000"/>
            <a:ext cx="4546600" cy="1892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2100" y="3968750"/>
            <a:ext cx="4191000" cy="1473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17500"/>
            <a:ext cx="11557000" cy="6223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" y="1295400"/>
            <a:ext cx="1133475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274300" y="863600"/>
            <a:ext cx="9017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1850" y="508000"/>
            <a:ext cx="533400" cy="6794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950" y="666750"/>
            <a:ext cx="4343400" cy="42545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7250" y="2019300"/>
            <a:ext cx="5397500" cy="4191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1050" y="1739900"/>
            <a:ext cx="5619750" cy="4254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17500"/>
            <a:ext cx="11557000" cy="6223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" y="1295400"/>
            <a:ext cx="1133475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274300" y="863600"/>
            <a:ext cx="9017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1850" y="508000"/>
            <a:ext cx="533400" cy="6794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950" y="666750"/>
            <a:ext cx="4343400" cy="42545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050" y="1739900"/>
            <a:ext cx="5619750" cy="42545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0750" y="2590800"/>
            <a:ext cx="7816850" cy="23177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17500"/>
            <a:ext cx="11557000" cy="6223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" y="1295400"/>
            <a:ext cx="1133475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274300" y="863600"/>
            <a:ext cx="9017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1850" y="508000"/>
            <a:ext cx="533400" cy="6794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950" y="666750"/>
            <a:ext cx="4343400" cy="42545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3750" y="3187700"/>
            <a:ext cx="8070850" cy="7937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17500"/>
            <a:ext cx="11557000" cy="6223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" y="1295400"/>
            <a:ext cx="1133475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274300" y="863600"/>
            <a:ext cx="9017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1850" y="508000"/>
            <a:ext cx="533400" cy="6794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950" y="666750"/>
            <a:ext cx="4432300" cy="42545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4150" y="1524000"/>
            <a:ext cx="6737350" cy="398145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1350" y="5384800"/>
            <a:ext cx="793750" cy="42545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46750" y="5384800"/>
            <a:ext cx="793750" cy="42545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05800" y="5384800"/>
            <a:ext cx="793750" cy="4254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17500"/>
            <a:ext cx="11557000" cy="6223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" y="1295400"/>
            <a:ext cx="1133475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274300" y="863600"/>
            <a:ext cx="9017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1850" y="508000"/>
            <a:ext cx="533400" cy="6794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950" y="666750"/>
            <a:ext cx="4343400" cy="42545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3800" y="5137150"/>
            <a:ext cx="2190750" cy="546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63750" y="2273300"/>
            <a:ext cx="8070850" cy="1155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76450" y="4070350"/>
            <a:ext cx="8070850" cy="4254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17500"/>
            <a:ext cx="11557000" cy="6223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" y="1295400"/>
            <a:ext cx="1133475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274300" y="863600"/>
            <a:ext cx="9017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1850" y="508000"/>
            <a:ext cx="533400" cy="6794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950" y="666750"/>
            <a:ext cx="4343400" cy="42545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8750" y="1892300"/>
            <a:ext cx="6134100" cy="79375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06700" y="3352800"/>
            <a:ext cx="2743200" cy="106045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04000" y="3429000"/>
            <a:ext cx="2743200" cy="977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16450" y="4025900"/>
            <a:ext cx="603250" cy="186055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19700" y="5073650"/>
            <a:ext cx="3511550" cy="3429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17500"/>
            <a:ext cx="11557000" cy="6223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" y="1295400"/>
            <a:ext cx="1133475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274300" y="863600"/>
            <a:ext cx="9017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1850" y="508000"/>
            <a:ext cx="533400" cy="6794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950" y="666750"/>
            <a:ext cx="4343400" cy="42545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650" y="1670050"/>
            <a:ext cx="2762250" cy="42545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60600" y="2673350"/>
            <a:ext cx="596900" cy="596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60600" y="3511550"/>
            <a:ext cx="596900" cy="596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67050" y="2755900"/>
            <a:ext cx="1638300" cy="42545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67050" y="3606800"/>
            <a:ext cx="6858000" cy="42545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67050" y="4438650"/>
            <a:ext cx="4521200" cy="42545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60600" y="4343400"/>
            <a:ext cx="596900" cy="5969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17500"/>
            <a:ext cx="11557000" cy="6223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" y="1295400"/>
            <a:ext cx="1133475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274300" y="863600"/>
            <a:ext cx="9017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1850" y="508000"/>
            <a:ext cx="533400" cy="6794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950" y="666750"/>
            <a:ext cx="4343400" cy="42545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950" y="1657350"/>
            <a:ext cx="3225800" cy="42545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7800" y="2425700"/>
            <a:ext cx="5060950" cy="3365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08750" y="5016500"/>
            <a:ext cx="5099050" cy="7747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17500"/>
            <a:ext cx="11557000" cy="6223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" y="1295400"/>
            <a:ext cx="1133475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274300" y="863600"/>
            <a:ext cx="9017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1850" y="508000"/>
            <a:ext cx="533400" cy="6794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950" y="666750"/>
            <a:ext cx="4343400" cy="42545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950" y="1657350"/>
            <a:ext cx="3225800" cy="42545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4250" y="2578100"/>
            <a:ext cx="3225800" cy="42545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8450" y="3187700"/>
            <a:ext cx="5067300" cy="10223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17500"/>
            <a:ext cx="11557000" cy="6223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" y="1295400"/>
            <a:ext cx="1133475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274300" y="863600"/>
            <a:ext cx="9017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1850" y="508000"/>
            <a:ext cx="533400" cy="6794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950" y="666750"/>
            <a:ext cx="4343400" cy="42545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950" y="1657350"/>
            <a:ext cx="3225800" cy="42545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5500" y="2082800"/>
            <a:ext cx="5480050" cy="39306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17500"/>
            <a:ext cx="11557000" cy="6223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" y="1295400"/>
            <a:ext cx="1133475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274300" y="863600"/>
            <a:ext cx="9017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1850" y="508000"/>
            <a:ext cx="533400" cy="6794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950" y="666750"/>
            <a:ext cx="4343400" cy="42545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950" y="1657350"/>
            <a:ext cx="3225800" cy="42545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7500" y="2343150"/>
            <a:ext cx="6483350" cy="27368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17500"/>
            <a:ext cx="11557000" cy="6223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" y="1295400"/>
            <a:ext cx="1133475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274300" y="863600"/>
            <a:ext cx="9017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1850" y="508000"/>
            <a:ext cx="533400" cy="6794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950" y="666750"/>
            <a:ext cx="4343400" cy="42545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950" y="1473200"/>
            <a:ext cx="2679700" cy="79375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5650" y="2647950"/>
            <a:ext cx="4464050" cy="3467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19700" y="2647950"/>
            <a:ext cx="6356350" cy="27813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17500"/>
            <a:ext cx="11557000" cy="6223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" y="1295400"/>
            <a:ext cx="1133475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274300" y="863600"/>
            <a:ext cx="9017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1850" y="508000"/>
            <a:ext cx="533400" cy="6794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950" y="666750"/>
            <a:ext cx="4343400" cy="42545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950" y="1473200"/>
            <a:ext cx="2679700" cy="79375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9950" y="2978150"/>
            <a:ext cx="4775200" cy="141605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68800" y="3359150"/>
            <a:ext cx="6883400" cy="22606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17500"/>
            <a:ext cx="11557000" cy="6223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" y="1295400"/>
            <a:ext cx="1133475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274300" y="863600"/>
            <a:ext cx="9017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1850" y="508000"/>
            <a:ext cx="533400" cy="6794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950" y="666750"/>
            <a:ext cx="4343400" cy="42545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2700" y="5213350"/>
            <a:ext cx="2000250" cy="42545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8750" y="1790700"/>
            <a:ext cx="6794500" cy="32829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17500"/>
            <a:ext cx="11557000" cy="6223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" y="1295400"/>
            <a:ext cx="1133475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274300" y="863600"/>
            <a:ext cx="9017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1850" y="508000"/>
            <a:ext cx="533400" cy="6794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950" y="666750"/>
            <a:ext cx="4432300" cy="42545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700" y="1936750"/>
            <a:ext cx="6286500" cy="42545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610442">
            <a:off x="3263900" y="4006850"/>
            <a:ext cx="349250" cy="34925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0900" y="4006850"/>
            <a:ext cx="349250" cy="34925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000" y="3206750"/>
            <a:ext cx="1924050" cy="192405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6050" y="3790950"/>
            <a:ext cx="1377950" cy="279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5300" y="4057650"/>
            <a:ext cx="711200" cy="711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0" y="3206750"/>
            <a:ext cx="1924050" cy="192405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16350" y="3206750"/>
            <a:ext cx="1924050" cy="192405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24950" y="3206750"/>
            <a:ext cx="1924050" cy="192405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28150" y="3790950"/>
            <a:ext cx="1517650" cy="279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40900" y="4032250"/>
            <a:ext cx="711200" cy="711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77250" y="3956050"/>
            <a:ext cx="5715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17500"/>
            <a:ext cx="11557000" cy="6223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" y="1295400"/>
            <a:ext cx="1133475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274300" y="863600"/>
            <a:ext cx="9017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1850" y="508000"/>
            <a:ext cx="533400" cy="6794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950" y="666750"/>
            <a:ext cx="4343400" cy="42545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2100" y="2127250"/>
            <a:ext cx="3987800" cy="42545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70200" y="3187700"/>
            <a:ext cx="6451600" cy="952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84600" y="4775200"/>
            <a:ext cx="4622800" cy="42545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17500"/>
            <a:ext cx="11557000" cy="6223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5619750"/>
            <a:ext cx="6705600" cy="4381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6900" y="5689600"/>
            <a:ext cx="591185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6950" y="2603500"/>
            <a:ext cx="7664450" cy="16319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150" y="5251450"/>
            <a:ext cx="1133475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9300" y="1708150"/>
            <a:ext cx="533400" cy="6794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17500"/>
            <a:ext cx="11557000" cy="6223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" y="1295400"/>
            <a:ext cx="1133475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274300" y="863600"/>
            <a:ext cx="9017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1850" y="508000"/>
            <a:ext cx="533400" cy="6794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950" y="666750"/>
            <a:ext cx="4432300" cy="42545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700" y="1936750"/>
            <a:ext cx="6286500" cy="42545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610442">
            <a:off x="3263900" y="4006850"/>
            <a:ext cx="349250" cy="34925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30900" y="4006850"/>
            <a:ext cx="349250" cy="34925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3000" y="3206750"/>
            <a:ext cx="1924050" cy="192405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3650" y="3727450"/>
            <a:ext cx="1714500" cy="41275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5300" y="4057650"/>
            <a:ext cx="711200" cy="711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77000" y="3206750"/>
            <a:ext cx="1924050" cy="192405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16350" y="3206750"/>
            <a:ext cx="1924050" cy="192405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32250" y="3727450"/>
            <a:ext cx="1492250" cy="41275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19600" y="4064000"/>
            <a:ext cx="711200" cy="711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24950" y="3206750"/>
            <a:ext cx="1924050" cy="192405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28150" y="3727450"/>
            <a:ext cx="1517650" cy="41275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740900" y="4032250"/>
            <a:ext cx="711200" cy="711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477250" y="3956050"/>
            <a:ext cx="5715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17500"/>
            <a:ext cx="11557000" cy="6223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" y="1295400"/>
            <a:ext cx="1133475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274300" y="863600"/>
            <a:ext cx="9017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1850" y="508000"/>
            <a:ext cx="533400" cy="6794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950" y="666750"/>
            <a:ext cx="4432300" cy="42545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700" y="1936750"/>
            <a:ext cx="6286500" cy="42545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610442">
            <a:off x="3263900" y="4006850"/>
            <a:ext cx="349250" cy="34925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0900" y="4006850"/>
            <a:ext cx="349250" cy="34925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000" y="3206750"/>
            <a:ext cx="1924050" cy="192405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6350" y="3727450"/>
            <a:ext cx="1651000" cy="41275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5300" y="4057650"/>
            <a:ext cx="711200" cy="711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0" y="3206750"/>
            <a:ext cx="1924050" cy="192405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86600" y="4038600"/>
            <a:ext cx="704850" cy="70485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92900" y="3727450"/>
            <a:ext cx="1485900" cy="41275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16350" y="3206750"/>
            <a:ext cx="1924050" cy="192405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32250" y="3727450"/>
            <a:ext cx="1492250" cy="41275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19600" y="4064000"/>
            <a:ext cx="711200" cy="711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24950" y="3206750"/>
            <a:ext cx="1924050" cy="192405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328150" y="3727450"/>
            <a:ext cx="1517650" cy="41275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740900" y="4032250"/>
            <a:ext cx="711200" cy="711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477250" y="3956050"/>
            <a:ext cx="5715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17500"/>
            <a:ext cx="11557000" cy="6223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" y="1295400"/>
            <a:ext cx="1133475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274300" y="863600"/>
            <a:ext cx="9017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1850" y="508000"/>
            <a:ext cx="533400" cy="6794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950" y="666750"/>
            <a:ext cx="4432300" cy="42545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700" y="1936750"/>
            <a:ext cx="6286500" cy="42545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610442">
            <a:off x="3263900" y="4006850"/>
            <a:ext cx="349250" cy="34925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0900" y="4006850"/>
            <a:ext cx="349250" cy="34925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000" y="3206750"/>
            <a:ext cx="1924050" cy="192405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6350" y="3727450"/>
            <a:ext cx="1651000" cy="41275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5300" y="4057650"/>
            <a:ext cx="711200" cy="711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0" y="3206750"/>
            <a:ext cx="1924050" cy="192405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86600" y="4038600"/>
            <a:ext cx="704850" cy="70485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92900" y="3727450"/>
            <a:ext cx="1485900" cy="41275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16350" y="3206750"/>
            <a:ext cx="1924050" cy="192405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32250" y="3727450"/>
            <a:ext cx="1492250" cy="41275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19600" y="4064000"/>
            <a:ext cx="711200" cy="711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24950" y="3206750"/>
            <a:ext cx="1924050" cy="192405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328150" y="3727450"/>
            <a:ext cx="1517650" cy="41275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740900" y="4032250"/>
            <a:ext cx="711200" cy="711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477250" y="3956050"/>
            <a:ext cx="571500" cy="45085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5340000">
            <a:off x="8534400" y="2984500"/>
            <a:ext cx="571500" cy="45085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486650" y="1968500"/>
            <a:ext cx="2667000" cy="7937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17500"/>
            <a:ext cx="11557000" cy="6223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" y="1295400"/>
            <a:ext cx="1133475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274300" y="863600"/>
            <a:ext cx="9017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1850" y="508000"/>
            <a:ext cx="533400" cy="6794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950" y="666750"/>
            <a:ext cx="4432300" cy="42545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700" y="1936750"/>
            <a:ext cx="6286500" cy="42545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610442">
            <a:off x="3263900" y="4006850"/>
            <a:ext cx="349250" cy="34925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0900" y="4006850"/>
            <a:ext cx="349250" cy="34925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000" y="3206750"/>
            <a:ext cx="1924050" cy="192405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6350" y="3727450"/>
            <a:ext cx="1651000" cy="41275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5300" y="4057650"/>
            <a:ext cx="711200" cy="711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0" y="3206750"/>
            <a:ext cx="1924050" cy="192405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86600" y="4038600"/>
            <a:ext cx="704850" cy="70485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92900" y="3727450"/>
            <a:ext cx="1485900" cy="41275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16350" y="3206750"/>
            <a:ext cx="1924050" cy="192405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32250" y="3727450"/>
            <a:ext cx="1492250" cy="41275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19600" y="4064000"/>
            <a:ext cx="711200" cy="711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24950" y="3206750"/>
            <a:ext cx="1924050" cy="192405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328150" y="3727450"/>
            <a:ext cx="1517650" cy="41275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740900" y="4032250"/>
            <a:ext cx="711200" cy="711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477250" y="3956050"/>
            <a:ext cx="571500" cy="45085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5340000">
            <a:off x="8534400" y="2984500"/>
            <a:ext cx="571500" cy="45085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486650" y="1968500"/>
            <a:ext cx="2667000" cy="79375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50900" y="5499100"/>
            <a:ext cx="10407650" cy="10795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035550" y="5683250"/>
            <a:ext cx="6286500" cy="4254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17500"/>
            <a:ext cx="11557000" cy="6223000"/>
          </a:xfrm>
          <a:prstGeom prst="rect">
            <a:avLst/>
          </a:prstGeom>
          <a:effectLst>
            <a:outerShdw dist="191477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" y="1295400"/>
            <a:ext cx="1133475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274300" y="863600"/>
            <a:ext cx="9017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1850" y="508000"/>
            <a:ext cx="533400" cy="6794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950" y="666750"/>
            <a:ext cx="4343400" cy="42545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5350" y="1898650"/>
            <a:ext cx="6737350" cy="398145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62550" y="5759450"/>
            <a:ext cx="793750" cy="42545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7950" y="5759450"/>
            <a:ext cx="793750" cy="42545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87000" y="5759450"/>
            <a:ext cx="793750" cy="42545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14950" y="2438400"/>
            <a:ext cx="736600" cy="495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94300" y="3702050"/>
            <a:ext cx="889000" cy="495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76850" y="4965700"/>
            <a:ext cx="647700" cy="495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70000" y="1320800"/>
            <a:ext cx="3683000" cy="774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87000" y="3549650"/>
            <a:ext cx="628650" cy="927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3100" y="1498600"/>
            <a:ext cx="596900" cy="596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3100" y="2336800"/>
            <a:ext cx="596900" cy="596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95400" y="2317750"/>
            <a:ext cx="3378200" cy="685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와이드스크린</PresentationFormat>
  <Paragraphs>0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건웅 최</dc:creator>
  <cp:lastModifiedBy>건웅 최</cp:lastModifiedBy>
  <cp:revision>1</cp:revision>
  <dcterms:created xsi:type="dcterms:W3CDTF">2025-08-03T20:05:30Z</dcterms:created>
  <dcterms:modified xsi:type="dcterms:W3CDTF">2025-08-03T20:06:39Z</dcterms:modified>
</cp:coreProperties>
</file>